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atusis trikampis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Antraštė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17" name="Paantraštė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t-LT" smtClean="0"/>
              <a:t>Spustelėkite ruošinio paantraštės stiliui keisti</a:t>
            </a:r>
            <a:endParaRPr kumimoji="0" lang="en-US"/>
          </a:p>
        </p:txBody>
      </p:sp>
      <p:grpSp>
        <p:nvGrpSpPr>
          <p:cNvPr id="2" name="Grupė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Laisva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Laisva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Laisva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Tiesioji jungtis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os vietos rezervavimo ženklas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2349C9-9093-4166-96E9-7127BDD0ACA8}" type="datetimeFigureOut">
              <a:rPr lang="lt-LT" smtClean="0"/>
              <a:pPr/>
              <a:t>2022.05.02</a:t>
            </a:fld>
            <a:endParaRPr lang="lt-LT"/>
          </a:p>
        </p:txBody>
      </p:sp>
      <p:sp>
        <p:nvSpPr>
          <p:cNvPr id="19" name="Poraštės vietos rezervavimo ženklas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27" name="Skaidrės numerio vietos rezervavimo ženklas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BE4F67-6BCE-4718-A77E-BD4FF3473F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349C9-9093-4166-96E9-7127BDD0ACA8}" type="datetimeFigureOut">
              <a:rPr lang="lt-LT" smtClean="0"/>
              <a:pPr/>
              <a:t>2022.05.02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E4F67-6BCE-4718-A77E-BD4FF3473F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349C9-9093-4166-96E9-7127BDD0ACA8}" type="datetimeFigureOut">
              <a:rPr lang="lt-LT" smtClean="0"/>
              <a:pPr/>
              <a:t>2022.05.02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E4F67-6BCE-4718-A77E-BD4FF3473F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349C9-9093-4166-96E9-7127BDD0ACA8}" type="datetimeFigureOut">
              <a:rPr lang="lt-LT" smtClean="0"/>
              <a:pPr/>
              <a:t>2022.05.02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E4F67-6BCE-4718-A77E-BD4FF3473F4E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7" name="Antraštė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349C9-9093-4166-96E9-7127BDD0ACA8}" type="datetimeFigureOut">
              <a:rPr lang="lt-LT" smtClean="0"/>
              <a:pPr/>
              <a:t>2022.05.02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E4F67-6BCE-4718-A77E-BD4FF3473F4E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7" name="Ševronas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as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349C9-9093-4166-96E9-7127BDD0ACA8}" type="datetimeFigureOut">
              <a:rPr lang="lt-LT" smtClean="0"/>
              <a:pPr/>
              <a:t>2022.05.02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E4F67-6BCE-4718-A77E-BD4FF3473F4E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8" name="Antraštė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Lyginima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349C9-9093-4166-96E9-7127BDD0ACA8}" type="datetimeFigureOut">
              <a:rPr lang="lt-LT" smtClean="0"/>
              <a:pPr/>
              <a:t>2022.05.02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E4F67-6BCE-4718-A77E-BD4FF3473F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349C9-9093-4166-96E9-7127BDD0ACA8}" type="datetimeFigureOut">
              <a:rPr lang="lt-LT" smtClean="0"/>
              <a:pPr/>
              <a:t>2022.05.02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E4F67-6BCE-4718-A77E-BD4FF3473F4E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6" name="Antraštė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2349C9-9093-4166-96E9-7127BDD0ACA8}" type="datetimeFigureOut">
              <a:rPr lang="lt-LT" smtClean="0"/>
              <a:pPr/>
              <a:t>2022.05.02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E4F67-6BCE-4718-A77E-BD4FF3473F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22349C9-9093-4166-96E9-7127BDD0ACA8}" type="datetimeFigureOut">
              <a:rPr lang="lt-LT" smtClean="0"/>
              <a:pPr/>
              <a:t>2022.05.02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E4F67-6BCE-4718-A77E-BD4FF3473F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lt-LT" smtClean="0"/>
              <a:t>Spustelėkite piktogramą, jei norite įtraukti paveikslėlį</a:t>
            </a:r>
            <a:endParaRPr kumimoji="0" lang="en-US" dirty="0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2349C9-9093-4166-96E9-7127BDD0ACA8}" type="datetimeFigureOut">
              <a:rPr lang="lt-LT" smtClean="0"/>
              <a:pPr/>
              <a:t>2022.05.02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BE4F67-6BCE-4718-A77E-BD4FF3473F4E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8" name="Laisva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Laisva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Statusis trikampis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Tiesioji jungtis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as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as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aisva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Laisva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Statusis trikampis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Tiesioji jungtis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vadinimo vietos rezervavimo ženkla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0" name="Teksto vietos rezervavimo ženklas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0" name="Datos vietos rezervavimo ženklas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2349C9-9093-4166-96E9-7127BDD0ACA8}" type="datetimeFigureOut">
              <a:rPr lang="lt-LT" smtClean="0"/>
              <a:pPr/>
              <a:t>2022.05.02</a:t>
            </a:fld>
            <a:endParaRPr lang="lt-LT"/>
          </a:p>
        </p:txBody>
      </p:sp>
      <p:sp>
        <p:nvSpPr>
          <p:cNvPr id="22" name="Poraštės vietos rezervavimo ženklas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18" name="Skaidrės numerio vietos rezervavimo ženklas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6BE4F67-6BCE-4718-A77E-BD4FF3473F4E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aveikslėlis 4" descr="1200px-Šiauliai_district_COA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88640"/>
            <a:ext cx="1395678" cy="1296144"/>
          </a:xfrm>
          <a:prstGeom prst="rect">
            <a:avLst/>
          </a:prstGeom>
        </p:spPr>
      </p:pic>
      <p:pic>
        <p:nvPicPr>
          <p:cNvPr id="6" name="Paveikslėlis 5" descr="atsisiųst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4288" y="188640"/>
            <a:ext cx="1776826" cy="1368152"/>
          </a:xfrm>
          <a:prstGeom prst="rect">
            <a:avLst/>
          </a:prstGeom>
        </p:spPr>
      </p:pic>
      <p:sp>
        <p:nvSpPr>
          <p:cNvPr id="1026" name="WordArt 2"/>
          <p:cNvSpPr>
            <a:spLocks noGrp="1" noChangeArrowheads="1" noChangeShapeType="1" noTextEdit="1"/>
          </p:cNvSpPr>
          <p:nvPr>
            <p:ph type="ctrTitle" idx="4294967295"/>
          </p:nvPr>
        </p:nvSpPr>
        <p:spPr bwMode="auto">
          <a:xfrm>
            <a:off x="1115616" y="2924944"/>
            <a:ext cx="2304256" cy="8640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lt-LT" sz="3600" kern="10" spc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3x3</a:t>
            </a:r>
            <a:endParaRPr lang="lt-LT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899592" y="548680"/>
            <a:ext cx="3384376" cy="86409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lt-LT" sz="1200" b="1" spc="0" dirty="0" smtClean="0">
                <a:ln w="9360" cap="sq">
                  <a:solidFill>
                    <a:srgbClr val="1F4D78"/>
                  </a:solidFill>
                  <a:miter lim="800000"/>
                  <a:headEnd/>
                  <a:tailEnd/>
                </a:ln>
                <a:solidFill>
                  <a:srgbClr val="92D050"/>
                </a:solidFill>
                <a:effectLst/>
                <a:latin typeface="Palatino Linotype"/>
              </a:rPr>
              <a:t>KVIETIMAS</a:t>
            </a:r>
            <a:endParaRPr lang="lt-LT" sz="1200" b="1" spc="0" dirty="0">
              <a:ln w="9360" cap="sq">
                <a:solidFill>
                  <a:srgbClr val="1F4D78"/>
                </a:solidFill>
                <a:miter lim="800000"/>
                <a:headEnd/>
                <a:tailEnd/>
              </a:ln>
              <a:solidFill>
                <a:srgbClr val="92D050"/>
              </a:solidFill>
              <a:effectLst/>
              <a:latin typeface="Palatino Linotype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1556792"/>
            <a:ext cx="5040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b="1" dirty="0" smtClean="0">
                <a:latin typeface="Bahnschrift SemiBold" pitchFamily="34" charset="0"/>
                <a:cs typeface="Times New Roman" pitchFamily="18" charset="0"/>
              </a:rPr>
              <a:t>Šiaulių rajono 3x3 Lietuvos krepšinio </a:t>
            </a:r>
            <a:r>
              <a:rPr lang="lt-LT" sz="3200" b="1" dirty="0" smtClean="0">
                <a:latin typeface="Bahnschrift SemiBold" pitchFamily="34" charset="0"/>
                <a:cs typeface="Times New Roman" pitchFamily="18" charset="0"/>
              </a:rPr>
              <a:t>100</a:t>
            </a:r>
            <a:r>
              <a:rPr lang="lt-LT" sz="2400" b="1" dirty="0" smtClean="0">
                <a:latin typeface="Bahnschrift SemiBold" pitchFamily="34" charset="0"/>
                <a:cs typeface="Times New Roman" pitchFamily="18" charset="0"/>
              </a:rPr>
              <a:t> – </a:t>
            </a:r>
            <a:r>
              <a:rPr lang="lt-LT" sz="2400" b="1" dirty="0" err="1" smtClean="0">
                <a:latin typeface="Bahnschrift SemiBold" pitchFamily="34" charset="0"/>
                <a:cs typeface="Times New Roman" pitchFamily="18" charset="0"/>
              </a:rPr>
              <a:t>mečiui</a:t>
            </a:r>
            <a:r>
              <a:rPr lang="lt-LT" sz="2400" b="1" dirty="0" smtClean="0">
                <a:latin typeface="Bahnschrift SemiBold" pitchFamily="34" charset="0"/>
                <a:cs typeface="Times New Roman" pitchFamily="18" charset="0"/>
              </a:rPr>
              <a:t> paminėti turnyras</a:t>
            </a:r>
            <a:endParaRPr lang="lt-LT" sz="2400" b="1" dirty="0">
              <a:latin typeface="Bahnschrift SemiBold" pitchFamily="34" charset="0"/>
              <a:cs typeface="Times New Roman" pitchFamily="18" charset="0"/>
            </a:endParaRPr>
          </a:p>
        </p:txBody>
      </p:sp>
      <p:pic>
        <p:nvPicPr>
          <p:cNvPr id="1028" name="Picture 4" descr="1-clipart-first-place-trophy-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3861048"/>
            <a:ext cx="1944216" cy="1691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259632" y="5589240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4400" b="1" dirty="0" smtClean="0">
                <a:latin typeface="Times New Roman" pitchFamily="18" charset="0"/>
                <a:cs typeface="Times New Roman" pitchFamily="18" charset="0"/>
              </a:rPr>
              <a:t>2022</a:t>
            </a:r>
            <a:endParaRPr lang="lt-LT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39952" y="2780928"/>
            <a:ext cx="48245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dirty="0"/>
              <a:t> </a:t>
            </a:r>
            <a:r>
              <a:rPr lang="lt-LT" dirty="0" smtClean="0"/>
              <a:t>  </a:t>
            </a:r>
            <a:r>
              <a:rPr lang="lt-LT" b="1" dirty="0" smtClean="0"/>
              <a:t>U11</a:t>
            </a:r>
            <a:r>
              <a:rPr lang="lt-LT" dirty="0" smtClean="0"/>
              <a:t> – 2011 </a:t>
            </a:r>
            <a:r>
              <a:rPr lang="lt-LT" dirty="0" smtClean="0"/>
              <a:t>m. ir </a:t>
            </a:r>
            <a:r>
              <a:rPr lang="lt-LT" dirty="0" err="1" smtClean="0"/>
              <a:t>jaun</a:t>
            </a:r>
            <a:r>
              <a:rPr lang="lt-LT" dirty="0" smtClean="0"/>
              <a:t>. berniukai </a:t>
            </a:r>
            <a:endParaRPr lang="en-US" dirty="0" smtClean="0"/>
          </a:p>
          <a:p>
            <a:pPr algn="ctr"/>
            <a:r>
              <a:rPr lang="lt-LT" b="1" dirty="0" smtClean="0"/>
              <a:t>U1</a:t>
            </a:r>
            <a:r>
              <a:rPr lang="en-US" b="1" dirty="0" smtClean="0"/>
              <a:t>5</a:t>
            </a:r>
            <a:r>
              <a:rPr lang="lt-LT" dirty="0" smtClean="0"/>
              <a:t> – 2</a:t>
            </a:r>
            <a:r>
              <a:rPr lang="en-US" dirty="0" smtClean="0"/>
              <a:t>007–2010 </a:t>
            </a:r>
            <a:r>
              <a:rPr lang="lt-LT" dirty="0" smtClean="0"/>
              <a:t>m. vaikinai</a:t>
            </a:r>
          </a:p>
          <a:p>
            <a:pPr algn="ctr"/>
            <a:r>
              <a:rPr lang="lt-LT" b="1" dirty="0" smtClean="0"/>
              <a:t>MERGINOS</a:t>
            </a:r>
            <a:r>
              <a:rPr lang="lt-LT" dirty="0" smtClean="0"/>
              <a:t> –</a:t>
            </a:r>
            <a:r>
              <a:rPr lang="en-US" dirty="0" smtClean="0"/>
              <a:t>2007 m.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jaun</a:t>
            </a:r>
            <a:r>
              <a:rPr lang="en-US" dirty="0" smtClean="0"/>
              <a:t>.</a:t>
            </a:r>
            <a:endParaRPr lang="lt-LT" dirty="0" smtClean="0"/>
          </a:p>
          <a:p>
            <a:pPr algn="ctr"/>
            <a:r>
              <a:rPr lang="lt-LT" dirty="0" smtClean="0"/>
              <a:t>PRADŽIA – 10.00 val.</a:t>
            </a:r>
          </a:p>
          <a:p>
            <a:pPr algn="ctr"/>
            <a:endParaRPr lang="lt-LT" dirty="0" smtClean="0"/>
          </a:p>
          <a:p>
            <a:pPr algn="ctr"/>
            <a:r>
              <a:rPr lang="lt-LT" b="1" dirty="0" smtClean="0"/>
              <a:t>U19</a:t>
            </a:r>
            <a:r>
              <a:rPr lang="lt-LT" dirty="0" smtClean="0"/>
              <a:t> – </a:t>
            </a:r>
            <a:r>
              <a:rPr lang="lt-LT" dirty="0" smtClean="0"/>
              <a:t>2003</a:t>
            </a:r>
            <a:r>
              <a:rPr lang="en-US" smtClean="0"/>
              <a:t>-2006</a:t>
            </a:r>
            <a:r>
              <a:rPr lang="lt-LT" dirty="0" smtClean="0"/>
              <a:t> </a:t>
            </a:r>
            <a:r>
              <a:rPr lang="lt-LT" dirty="0" smtClean="0"/>
              <a:t>m.  </a:t>
            </a:r>
            <a:r>
              <a:rPr lang="en-US" dirty="0" smtClean="0"/>
              <a:t>v</a:t>
            </a:r>
            <a:r>
              <a:rPr lang="lt-LT" dirty="0" err="1" smtClean="0"/>
              <a:t>aikinai</a:t>
            </a:r>
            <a:endParaRPr lang="lt-LT" dirty="0" smtClean="0"/>
          </a:p>
          <a:p>
            <a:pPr algn="ctr"/>
            <a:r>
              <a:rPr lang="lt-LT" b="1" dirty="0" smtClean="0"/>
              <a:t>VYRAI</a:t>
            </a:r>
            <a:r>
              <a:rPr lang="lt-LT" dirty="0" smtClean="0"/>
              <a:t> – amžius neribojamas</a:t>
            </a:r>
            <a:endParaRPr lang="en-US" dirty="0" smtClean="0"/>
          </a:p>
          <a:p>
            <a:pPr algn="ctr"/>
            <a:r>
              <a:rPr lang="en-US" b="1" dirty="0" smtClean="0"/>
              <a:t>MOTERYS</a:t>
            </a:r>
            <a:r>
              <a:rPr lang="en-US" dirty="0" smtClean="0"/>
              <a:t> – am</a:t>
            </a:r>
            <a:r>
              <a:rPr lang="lt-LT" dirty="0" err="1" smtClean="0"/>
              <a:t>žius</a:t>
            </a:r>
            <a:r>
              <a:rPr lang="lt-LT" dirty="0" smtClean="0"/>
              <a:t> neribojamas</a:t>
            </a:r>
          </a:p>
          <a:p>
            <a:pPr algn="ctr"/>
            <a:r>
              <a:rPr lang="lt-LT" dirty="0" smtClean="0"/>
              <a:t>PRADŽIA – 1</a:t>
            </a:r>
            <a:r>
              <a:rPr lang="en-US" dirty="0" smtClean="0"/>
              <a:t>2</a:t>
            </a:r>
            <a:r>
              <a:rPr lang="lt-LT" dirty="0" smtClean="0"/>
              <a:t>.</a:t>
            </a:r>
            <a:r>
              <a:rPr lang="en-US" dirty="0" smtClean="0"/>
              <a:t>30</a:t>
            </a:r>
            <a:r>
              <a:rPr lang="lt-LT" dirty="0" smtClean="0"/>
              <a:t> val.</a:t>
            </a:r>
            <a:endParaRPr lang="lt-LT" dirty="0"/>
          </a:p>
        </p:txBody>
      </p:sp>
      <p:pic>
        <p:nvPicPr>
          <p:cNvPr id="1029" name="Picture 5" descr="C:\Users\Arnas\AppData\Local\Microsoft\Windows\INetCache\IE\TJ976U87\12-basketball-ball-png-image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4437112"/>
            <a:ext cx="288761" cy="288032"/>
          </a:xfrm>
          <a:prstGeom prst="rect">
            <a:avLst/>
          </a:prstGeom>
          <a:noFill/>
        </p:spPr>
      </p:pic>
      <p:pic>
        <p:nvPicPr>
          <p:cNvPr id="16" name="Picture 5" descr="C:\Users\Arnas\AppData\Local\Microsoft\Windows\INetCache\IE\TJ976U87\12-basketball-ball-png-image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4149080"/>
            <a:ext cx="288761" cy="288032"/>
          </a:xfrm>
          <a:prstGeom prst="rect">
            <a:avLst/>
          </a:prstGeom>
          <a:noFill/>
        </p:spPr>
      </p:pic>
      <p:pic>
        <p:nvPicPr>
          <p:cNvPr id="17" name="Picture 5" descr="C:\Users\Arnas\AppData\Local\Microsoft\Windows\INetCache\IE\TJ976U87\12-basketball-ball-png-image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3429000"/>
            <a:ext cx="288761" cy="288032"/>
          </a:xfrm>
          <a:prstGeom prst="rect">
            <a:avLst/>
          </a:prstGeom>
          <a:noFill/>
        </p:spPr>
      </p:pic>
      <p:pic>
        <p:nvPicPr>
          <p:cNvPr id="18" name="Picture 5" descr="C:\Users\Arnas\AppData\Local\Microsoft\Windows\INetCache\IE\TJ976U87\12-basketball-ball-png-image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3068960"/>
            <a:ext cx="288761" cy="288032"/>
          </a:xfrm>
          <a:prstGeom prst="rect">
            <a:avLst/>
          </a:prstGeom>
          <a:noFill/>
        </p:spPr>
      </p:pic>
      <p:pic>
        <p:nvPicPr>
          <p:cNvPr id="19" name="Picture 5" descr="C:\Users\Arnas\AppData\Local\Microsoft\Windows\INetCache\IE\TJ976U87\12-basketball-ball-png-image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2708920"/>
            <a:ext cx="288761" cy="288032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4211960" y="544522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b="1" dirty="0" smtClean="0"/>
              <a:t>Kuršėnai, Daugėlių g. 90B</a:t>
            </a:r>
          </a:p>
          <a:p>
            <a:pPr algn="ctr"/>
            <a:r>
              <a:rPr lang="lt-LT" b="1" dirty="0" smtClean="0"/>
              <a:t>Daugėlių stadionas</a:t>
            </a:r>
            <a:endParaRPr lang="lt-LT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995936" y="6021288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dirty="0" smtClean="0"/>
              <a:t>Arnas Liulys, </a:t>
            </a:r>
            <a:r>
              <a:rPr lang="lt-LT" dirty="0"/>
              <a:t>tel.  Nr. 8 </a:t>
            </a:r>
            <a:r>
              <a:rPr lang="lt-LT" dirty="0" smtClean="0"/>
              <a:t>686 81 915</a:t>
            </a:r>
          </a:p>
          <a:p>
            <a:pPr algn="ctr"/>
            <a:r>
              <a:rPr lang="lt-LT" dirty="0" smtClean="0"/>
              <a:t>el</a:t>
            </a:r>
            <a:r>
              <a:rPr lang="lt-LT" dirty="0"/>
              <a:t>. p. </a:t>
            </a:r>
            <a:r>
              <a:rPr lang="lt-LT" dirty="0" err="1" smtClean="0"/>
              <a:t>arnas.liulys</a:t>
            </a:r>
            <a:r>
              <a:rPr lang="en-US" dirty="0" smtClean="0"/>
              <a:t>@</a:t>
            </a:r>
            <a:r>
              <a:rPr lang="en-US" dirty="0" err="1" smtClean="0"/>
              <a:t>gmail.com</a:t>
            </a:r>
            <a:endParaRPr lang="lt-LT" dirty="0"/>
          </a:p>
        </p:txBody>
      </p:sp>
      <p:sp>
        <p:nvSpPr>
          <p:cNvPr id="22" name="TextBox 21"/>
          <p:cNvSpPr txBox="1"/>
          <p:nvPr/>
        </p:nvSpPr>
        <p:spPr>
          <a:xfrm>
            <a:off x="5364088" y="2276872"/>
            <a:ext cx="360040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2022 – 05 – 14 </a:t>
            </a:r>
          </a:p>
        </p:txBody>
      </p:sp>
      <p:pic>
        <p:nvPicPr>
          <p:cNvPr id="23" name="Picture 5" descr="C:\Users\Arnas\AppData\Local\Microsoft\Windows\INetCache\IE\TJ976U87\12-basketball-ball-png-image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4725144"/>
            <a:ext cx="288761" cy="288032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5364088" y="1844824"/>
            <a:ext cx="3600400" cy="3847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lt-LT" sz="1900" b="1" dirty="0" smtClean="0">
                <a:latin typeface="Times New Roman" pitchFamily="18" charset="0"/>
                <a:cs typeface="Times New Roman" pitchFamily="18" charset="0"/>
              </a:rPr>
              <a:t>Komandos starto mokestis – 10 €</a:t>
            </a:r>
            <a:endParaRPr lang="lt-LT" sz="1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nkursas">
  <a:themeElements>
    <a:clrScheme name="Konkursa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onkursa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onkurs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126</TotalTime>
  <Words>105</Words>
  <Application>Microsoft Office PowerPoint</Application>
  <PresentationFormat>Demonstracija ekrane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Konkursas</vt:lpstr>
      <vt:lpstr>3x3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3x3</dc:title>
  <dc:creator>Arnas</dc:creator>
  <cp:lastModifiedBy>Mano</cp:lastModifiedBy>
  <cp:revision>15</cp:revision>
  <dcterms:created xsi:type="dcterms:W3CDTF">2022-04-29T05:44:32Z</dcterms:created>
  <dcterms:modified xsi:type="dcterms:W3CDTF">2022-05-02T12:06:55Z</dcterms:modified>
</cp:coreProperties>
</file>